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A8CE-8091-4A73-8ED8-0B2A5C61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B78C7-F73D-41DE-96F8-4E6407913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2D1C4-7110-4AF4-8BF2-9C9E7BCF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8D691-48AB-4EF3-8E51-B2DCBF9F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CE6A6-EC4B-4FAF-8A41-AF9F0F3CC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67F2-34D8-48EA-A90D-22F43DA4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16A71-3F9B-4362-848B-EF29BE9FB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ECCD-E96C-4652-974F-96626ED9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BB1CF-4DB6-4EBA-BF6B-D599E7B7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4B8BE-55B0-4C2F-80DB-7187297C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6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5DFE41-BDA3-4514-83F4-B445F4C54B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7AD5F-8A6D-4BED-BF81-7BEF04D9F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B98E8-3079-4C1D-AEDE-4322F1961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7DF7-F3EE-47C1-840E-988F7196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E7648-032A-43CA-A873-88433CC2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0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9261-5580-4E39-A854-72720BEA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ED665-350C-411A-B0F2-1853D7C6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AE4D1-9336-4C51-ACB9-C39A670E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D4B73-CCF7-4113-8C60-0CEAC6A39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E81A3-4FBA-4D98-A4B6-0921DB5D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6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14E6-60FC-4DDE-9969-C781E08B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A920E-D44B-4BB1-BE73-5CB38B63C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46F6B-AA94-4D74-98FC-8AB89611B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7481A-3220-4162-B5C8-D4EE604D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B4224-7D0B-44FF-A000-E3566B2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81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4ECB-9659-4CE8-9FE6-CDF256BC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2B16C-9FA9-45FA-92EE-4924C5373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8B33A-C745-4895-A0CC-7942AFD12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D629D-572D-407D-AAFC-46A9EDF7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325DF-F55B-4F00-9245-D283D7A5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5FAC-41DB-4369-BE2B-4A8706AC7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99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6FB1-69EE-4EE1-859C-EFAAF591F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A5F3D-EA7C-4C59-84AE-858ECE677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8EB25-4892-44D5-97DF-F208CF04E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3BCAD-E0B6-493C-947D-009CADF51C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21135-163F-4188-A36E-B58E04639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00190E-8BBD-43CD-BB3B-9D47A1A2C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B222BC-3A97-4B13-8C7D-8D1860D8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741E47-4F23-4B33-8708-C6421D2E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8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7ADD-9A6F-4678-89FD-A72464CE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5E6E0-B82D-49B8-ABA3-D2328A7ED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BC652-9EE2-4305-932A-A7708CD3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308B7-8240-4205-A894-5D112E55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0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CF9A4F-4E8F-434B-ADBD-8A74B1D1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7337E-0527-48EA-84A8-563C0B12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4598C-515F-4271-A0C3-BCB55157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6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6A969-BBE4-42F8-B201-40562815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C7C0A-0BC4-42C4-8054-1444ABE9A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B450B-C38A-4FF1-9E56-4A23E7712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8C391-3CE0-480F-A84F-412ECE46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B4271-248C-4775-9325-69C2BEAFF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86CB6-9B9D-41BC-BA10-02C825DA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2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5D9-DC44-4C30-B04B-D5FD444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05147-AE68-495C-BB54-F3D34F9DE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6F446-A58E-43E7-A3F8-0C47D7744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C0E3C-BC73-4126-8BA4-7A013A19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6D0A0-300E-4818-885F-CEF665AE0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BD652-70CA-45F4-83C0-ECCB5062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B5D30-8829-4257-8F37-3E6008B1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32AC3-C056-44FB-8209-2163E83F4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7F756-A087-4AB9-AC79-9258E8AB7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7B380-8B1B-4D86-ADA9-0999E84A6803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91BC-F4FF-4118-A365-34EA92931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DE575-1646-4C39-93BC-1773124DE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D7089-D5C9-404A-92C7-32C66D5B8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9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F0DF98-F3F8-445F-8F7B-7BCC5A95D50E}"/>
              </a:ext>
            </a:extLst>
          </p:cNvPr>
          <p:cNvSpPr txBox="1"/>
          <p:nvPr/>
        </p:nvSpPr>
        <p:spPr>
          <a:xfrm>
            <a:off x="790488" y="1622349"/>
            <a:ext cx="10611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TĂNG TÍNH SẮC NÉT, PHÁT HIỆN BIÊN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FB5B9-892C-4A02-9153-02BE885031C4}"/>
              </a:ext>
            </a:extLst>
          </p:cNvPr>
          <p:cNvSpPr txBox="1"/>
          <p:nvPr/>
        </p:nvSpPr>
        <p:spPr>
          <a:xfrm>
            <a:off x="5062329" y="2496709"/>
            <a:ext cx="206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NHÓM 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88831-4E9A-43CA-B0D3-ABF99C5BA69A}"/>
              </a:ext>
            </a:extLst>
          </p:cNvPr>
          <p:cNvSpPr txBox="1"/>
          <p:nvPr/>
        </p:nvSpPr>
        <p:spPr>
          <a:xfrm>
            <a:off x="1249679" y="3429000"/>
            <a:ext cx="9692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CÁC THÀNH VIÊN</a:t>
            </a:r>
          </a:p>
          <a:p>
            <a:endParaRPr lang="en-US" sz="2000" dirty="0"/>
          </a:p>
          <a:p>
            <a:pPr algn="ctr"/>
            <a:r>
              <a:rPr lang="en-US" sz="2000" dirty="0"/>
              <a:t>ĐÀO QUÝ ANH - B18DCDT003 – NHÓM 03</a:t>
            </a:r>
          </a:p>
          <a:p>
            <a:pPr algn="ctr"/>
            <a:r>
              <a:rPr lang="en-US" sz="2000" dirty="0"/>
              <a:t>ĐẶNG HOÀNG GIANG – B18DCDT059 – NHÓM 04</a:t>
            </a:r>
          </a:p>
          <a:p>
            <a:pPr algn="ctr"/>
            <a:r>
              <a:rPr lang="en-US" sz="2000" dirty="0"/>
              <a:t>NGUYỄN HUY HÙNG – B18DCDT091 – NHÓM 04</a:t>
            </a:r>
          </a:p>
        </p:txBody>
      </p:sp>
    </p:spTree>
    <p:extLst>
      <p:ext uri="{BB962C8B-B14F-4D97-AF65-F5344CB8AC3E}">
        <p14:creationId xmlns:p14="http://schemas.microsoft.com/office/powerpoint/2010/main" val="3776550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4F755-E5A0-4A31-B2C3-1F3E2111B689}"/>
              </a:ext>
            </a:extLst>
          </p:cNvPr>
          <p:cNvSpPr txBox="1"/>
          <p:nvPr/>
        </p:nvSpPr>
        <p:spPr>
          <a:xfrm>
            <a:off x="1160889" y="1763622"/>
            <a:ext cx="657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TÌM BIÊN ẢNH BẰNG BỘ LỌC CANNY TRONG OPEN CV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2FF94-D103-49BD-8C98-C9E4769A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453310"/>
            <a:ext cx="90582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6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MÃ CHƯƠNG TRÌNH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0850D-698D-4F47-8B56-FD624C194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407" y="1860076"/>
            <a:ext cx="7391400" cy="1133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C7E521-7B86-4C1C-9159-99642A3A4460}"/>
              </a:ext>
            </a:extLst>
          </p:cNvPr>
          <p:cNvSpPr txBox="1"/>
          <p:nvPr/>
        </p:nvSpPr>
        <p:spPr>
          <a:xfrm>
            <a:off x="903798" y="2057482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LÀM SẮC NÉT ẢNH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E5519-ECFD-4F6E-98CD-8F1531106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101" y="3209274"/>
            <a:ext cx="3099544" cy="34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MÃ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7E521-7B86-4C1C-9159-99642A3A4460}"/>
              </a:ext>
            </a:extLst>
          </p:cNvPr>
          <p:cNvSpPr txBox="1"/>
          <p:nvPr/>
        </p:nvSpPr>
        <p:spPr>
          <a:xfrm>
            <a:off x="903798" y="1826894"/>
            <a:ext cx="2703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XỬ LÝ ẢNH BẰNG THUẬT TOÁN SOBEL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DDFA9-0E7B-414D-9269-F3F2DE89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19" y="1830971"/>
            <a:ext cx="5019675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1E4ED-C573-4FCB-9584-12B0C9E5F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23" y="2775032"/>
            <a:ext cx="2977554" cy="38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2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MÃ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7E521-7B86-4C1C-9159-99642A3A4460}"/>
              </a:ext>
            </a:extLst>
          </p:cNvPr>
          <p:cNvSpPr txBox="1"/>
          <p:nvPr/>
        </p:nvSpPr>
        <p:spPr>
          <a:xfrm>
            <a:off x="903798" y="1826894"/>
            <a:ext cx="2703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XỬ LÝ ẢNH BẰNG THUẬT TOÁN CANNY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09465-A692-49E6-B103-0EFB883E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42" y="1844575"/>
            <a:ext cx="6638925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54AB9-38AE-4422-8592-7E97E6317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80" y="2592126"/>
            <a:ext cx="2893039" cy="41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75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MÃ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7E521-7B86-4C1C-9159-99642A3A4460}"/>
              </a:ext>
            </a:extLst>
          </p:cNvPr>
          <p:cNvSpPr txBox="1"/>
          <p:nvPr/>
        </p:nvSpPr>
        <p:spPr>
          <a:xfrm>
            <a:off x="903798" y="1826894"/>
            <a:ext cx="2703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XỬ LÝ ẢNH BẰNG THUẬT TOÁN LAPLACE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9B72C-125E-4E18-9318-358C2C7E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94" y="1826894"/>
            <a:ext cx="6257925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4F9F2-9895-4AEF-A52B-6493049C2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620" y="2695235"/>
            <a:ext cx="2843590" cy="39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808382" y="1121133"/>
            <a:ext cx="10575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BẢNG TỰ ĐÁNH GIÁ ĐỘ HOÀN THÀNH NHIỆM VỤ CỦA TỪNG THÀNH VIÊN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912D9-3DEA-482B-ADF2-CEE57A7C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2581275"/>
            <a:ext cx="104679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SOBEL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ED6F6-87AF-478B-841B-A0A06528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98" y="1767384"/>
            <a:ext cx="6067425" cy="238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89699-CC78-4D93-9578-DB866979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946" y="1457821"/>
            <a:ext cx="3752850" cy="857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C35F9F-4070-4079-9821-7D617CF2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98" y="2475401"/>
            <a:ext cx="9077325" cy="1038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6982D-4176-4F5D-BC9F-FB282321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222" y="3673956"/>
            <a:ext cx="8270475" cy="20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3093D-FBE0-44E7-8C16-68636FE6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65" y="1730375"/>
            <a:ext cx="8924925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9CE58-F11E-40A0-A9E9-1819E66D1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377" y="2273597"/>
            <a:ext cx="1790700" cy="847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528CE9-1F21-4D06-A0C4-EACFD2796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65" y="3323346"/>
            <a:ext cx="9220200" cy="447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9518C8-A8FF-4E6D-B731-EDA6E8458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727" y="4007387"/>
            <a:ext cx="5629275" cy="80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DCB5A-43E7-4C12-83A6-C3D374A6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65" y="5043554"/>
            <a:ext cx="65817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9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63D01-E9EB-4F7A-B149-1E44AC3A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23" y="2137333"/>
            <a:ext cx="9446954" cy="8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7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407AC-05CB-49E4-B6F7-896B04F6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951879"/>
            <a:ext cx="9029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588D4-673A-40BE-984C-4FB2E472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47" y="1715914"/>
            <a:ext cx="8682533" cy="36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7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C90AF-F15C-4009-A055-126CA56F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69" y="1758116"/>
            <a:ext cx="8855683" cy="334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5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903798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CF804-065D-4538-A8A1-53FE224A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06" y="1799605"/>
            <a:ext cx="9035374" cy="25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67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105</Words>
  <Application>Microsoft Office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2021-11-16T02:51:46Z</dcterms:created>
  <dcterms:modified xsi:type="dcterms:W3CDTF">2021-11-16T03:38:01Z</dcterms:modified>
</cp:coreProperties>
</file>